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9"/>
  </p:notesMasterIdLst>
  <p:sldIdLst>
    <p:sldId id="256" r:id="rId2"/>
    <p:sldId id="2628" r:id="rId3"/>
    <p:sldId id="2629" r:id="rId4"/>
    <p:sldId id="260" r:id="rId5"/>
    <p:sldId id="261" r:id="rId6"/>
    <p:sldId id="263" r:id="rId7"/>
    <p:sldId id="264" r:id="rId8"/>
    <p:sldId id="2630" r:id="rId9"/>
    <p:sldId id="266" r:id="rId10"/>
    <p:sldId id="268" r:id="rId11"/>
    <p:sldId id="2631" r:id="rId12"/>
    <p:sldId id="2632" r:id="rId13"/>
    <p:sldId id="2633" r:id="rId14"/>
    <p:sldId id="2634" r:id="rId15"/>
    <p:sldId id="2636" r:id="rId16"/>
    <p:sldId id="2637" r:id="rId17"/>
    <p:sldId id="280" r:id="rId18"/>
  </p:sldIdLst>
  <p:sldSz cx="10799763" cy="6119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01" autoAdjust="0"/>
    <p:restoredTop sz="93447" autoAdjust="0"/>
  </p:normalViewPr>
  <p:slideViewPr>
    <p:cSldViewPr snapToGrid="0">
      <p:cViewPr varScale="1">
        <p:scale>
          <a:sx n="92" d="100"/>
          <a:sy n="92" d="100"/>
        </p:scale>
        <p:origin x="5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3B371-0547-4716-8F26-2782210A5840}" type="datetimeFigureOut">
              <a:rPr lang="es-CO" smtClean="0"/>
              <a:t>28/01/2026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06438" y="1143000"/>
            <a:ext cx="5445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935943-321D-4F8F-B8B9-B0C7CEA12EE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88162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9971" y="1001553"/>
            <a:ext cx="8099822" cy="2130602"/>
          </a:xfrm>
        </p:spPr>
        <p:txBody>
          <a:bodyPr anchor="b"/>
          <a:lstStyle>
            <a:lvl1pPr algn="ctr">
              <a:defRPr sz="5315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3214319"/>
            <a:ext cx="8099822" cy="1477538"/>
          </a:xfrm>
        </p:spPr>
        <p:txBody>
          <a:bodyPr/>
          <a:lstStyle>
            <a:lvl1pPr marL="0" indent="0" algn="ctr">
              <a:buNone/>
              <a:defRPr sz="2126"/>
            </a:lvl1pPr>
            <a:lvl2pPr marL="404988" indent="0" algn="ctr">
              <a:buNone/>
              <a:defRPr sz="1772"/>
            </a:lvl2pPr>
            <a:lvl3pPr marL="809976" indent="0" algn="ctr">
              <a:buNone/>
              <a:defRPr sz="1594"/>
            </a:lvl3pPr>
            <a:lvl4pPr marL="1214963" indent="0" algn="ctr">
              <a:buNone/>
              <a:defRPr sz="1417"/>
            </a:lvl4pPr>
            <a:lvl5pPr marL="1619951" indent="0" algn="ctr">
              <a:buNone/>
              <a:defRPr sz="1417"/>
            </a:lvl5pPr>
            <a:lvl6pPr marL="2024939" indent="0" algn="ctr">
              <a:buNone/>
              <a:defRPr sz="1417"/>
            </a:lvl6pPr>
            <a:lvl7pPr marL="2429927" indent="0" algn="ctr">
              <a:buNone/>
              <a:defRPr sz="1417"/>
            </a:lvl7pPr>
            <a:lvl8pPr marL="2834914" indent="0" algn="ctr">
              <a:buNone/>
              <a:defRPr sz="1417"/>
            </a:lvl8pPr>
            <a:lvl9pPr marL="3239902" indent="0" algn="ctr">
              <a:buNone/>
              <a:defRPr sz="1417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6C63-13F1-5C47-92F2-2A7AD973B458}" type="datetimeFigureOut">
              <a:rPr lang="es-CO" smtClean="0"/>
              <a:t>28/01/2026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BBA17-21DF-8041-AE66-E5375CB309F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09130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6C63-13F1-5C47-92F2-2A7AD973B458}" type="datetimeFigureOut">
              <a:rPr lang="es-CO" smtClean="0"/>
              <a:t>28/01/2026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BBA17-21DF-8041-AE66-E5375CB309F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6238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0" y="325823"/>
            <a:ext cx="2328699" cy="5186259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4" y="325823"/>
            <a:ext cx="6851100" cy="5186259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6C63-13F1-5C47-92F2-2A7AD973B458}" type="datetimeFigureOut">
              <a:rPr lang="es-CO" smtClean="0"/>
              <a:t>28/01/2026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BBA17-21DF-8041-AE66-E5375CB309F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3296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6C63-13F1-5C47-92F2-2A7AD973B458}" type="datetimeFigureOut">
              <a:rPr lang="es-CO" smtClean="0"/>
              <a:t>28/01/2026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BBA17-21DF-8041-AE66-E5375CB309F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71917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59" y="1525704"/>
            <a:ext cx="9314796" cy="2545672"/>
          </a:xfrm>
        </p:spPr>
        <p:txBody>
          <a:bodyPr anchor="b"/>
          <a:lstStyle>
            <a:lvl1pPr>
              <a:defRPr sz="5315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59" y="4095459"/>
            <a:ext cx="9314796" cy="1338709"/>
          </a:xfrm>
        </p:spPr>
        <p:txBody>
          <a:bodyPr/>
          <a:lstStyle>
            <a:lvl1pPr marL="0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1pPr>
            <a:lvl2pPr marL="404988" indent="0">
              <a:buNone/>
              <a:defRPr sz="1772">
                <a:solidFill>
                  <a:schemeClr val="tx1">
                    <a:tint val="75000"/>
                  </a:schemeClr>
                </a:solidFill>
              </a:defRPr>
            </a:lvl2pPr>
            <a:lvl3pPr marL="809976" indent="0">
              <a:buNone/>
              <a:defRPr sz="1594">
                <a:solidFill>
                  <a:schemeClr val="tx1">
                    <a:tint val="75000"/>
                  </a:schemeClr>
                </a:solidFill>
              </a:defRPr>
            </a:lvl3pPr>
            <a:lvl4pPr marL="1214963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4pPr>
            <a:lvl5pPr marL="1619951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5pPr>
            <a:lvl6pPr marL="2024939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6pPr>
            <a:lvl7pPr marL="2429927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7pPr>
            <a:lvl8pPr marL="2834914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8pPr>
            <a:lvl9pPr marL="3239902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6C63-13F1-5C47-92F2-2A7AD973B458}" type="datetimeFigureOut">
              <a:rPr lang="es-CO" smtClean="0"/>
              <a:t>28/01/2026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BBA17-21DF-8041-AE66-E5375CB309F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76963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1629117"/>
            <a:ext cx="4589899" cy="388296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0" y="1629117"/>
            <a:ext cx="4589899" cy="388296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6C63-13F1-5C47-92F2-2A7AD973B458}" type="datetimeFigureOut">
              <a:rPr lang="es-CO" smtClean="0"/>
              <a:t>28/01/2026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BBA17-21DF-8041-AE66-E5375CB309F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9628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325824"/>
            <a:ext cx="9314796" cy="1182881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1" y="1500205"/>
            <a:ext cx="4568806" cy="735227"/>
          </a:xfrm>
        </p:spPr>
        <p:txBody>
          <a:bodyPr anchor="b"/>
          <a:lstStyle>
            <a:lvl1pPr marL="0" indent="0">
              <a:buNone/>
              <a:defRPr sz="2126" b="1"/>
            </a:lvl1pPr>
            <a:lvl2pPr marL="404988" indent="0">
              <a:buNone/>
              <a:defRPr sz="1772" b="1"/>
            </a:lvl2pPr>
            <a:lvl3pPr marL="809976" indent="0">
              <a:buNone/>
              <a:defRPr sz="1594" b="1"/>
            </a:lvl3pPr>
            <a:lvl4pPr marL="1214963" indent="0">
              <a:buNone/>
              <a:defRPr sz="1417" b="1"/>
            </a:lvl4pPr>
            <a:lvl5pPr marL="1619951" indent="0">
              <a:buNone/>
              <a:defRPr sz="1417" b="1"/>
            </a:lvl5pPr>
            <a:lvl6pPr marL="2024939" indent="0">
              <a:buNone/>
              <a:defRPr sz="1417" b="1"/>
            </a:lvl6pPr>
            <a:lvl7pPr marL="2429927" indent="0">
              <a:buNone/>
              <a:defRPr sz="1417" b="1"/>
            </a:lvl7pPr>
            <a:lvl8pPr marL="2834914" indent="0">
              <a:buNone/>
              <a:defRPr sz="1417" b="1"/>
            </a:lvl8pPr>
            <a:lvl9pPr marL="3239902" indent="0">
              <a:buNone/>
              <a:defRPr sz="1417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1" y="2235432"/>
            <a:ext cx="4568806" cy="328798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0" y="1500205"/>
            <a:ext cx="4591306" cy="735227"/>
          </a:xfrm>
        </p:spPr>
        <p:txBody>
          <a:bodyPr anchor="b"/>
          <a:lstStyle>
            <a:lvl1pPr marL="0" indent="0">
              <a:buNone/>
              <a:defRPr sz="2126" b="1"/>
            </a:lvl1pPr>
            <a:lvl2pPr marL="404988" indent="0">
              <a:buNone/>
              <a:defRPr sz="1772" b="1"/>
            </a:lvl2pPr>
            <a:lvl3pPr marL="809976" indent="0">
              <a:buNone/>
              <a:defRPr sz="1594" b="1"/>
            </a:lvl3pPr>
            <a:lvl4pPr marL="1214963" indent="0">
              <a:buNone/>
              <a:defRPr sz="1417" b="1"/>
            </a:lvl4pPr>
            <a:lvl5pPr marL="1619951" indent="0">
              <a:buNone/>
              <a:defRPr sz="1417" b="1"/>
            </a:lvl5pPr>
            <a:lvl6pPr marL="2024939" indent="0">
              <a:buNone/>
              <a:defRPr sz="1417" b="1"/>
            </a:lvl6pPr>
            <a:lvl7pPr marL="2429927" indent="0">
              <a:buNone/>
              <a:defRPr sz="1417" b="1"/>
            </a:lvl7pPr>
            <a:lvl8pPr marL="2834914" indent="0">
              <a:buNone/>
              <a:defRPr sz="1417" b="1"/>
            </a:lvl8pPr>
            <a:lvl9pPr marL="3239902" indent="0">
              <a:buNone/>
              <a:defRPr sz="1417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0" y="2235432"/>
            <a:ext cx="4591306" cy="328798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6C63-13F1-5C47-92F2-2A7AD973B458}" type="datetimeFigureOut">
              <a:rPr lang="es-CO" smtClean="0"/>
              <a:t>28/01/2026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BBA17-21DF-8041-AE66-E5375CB309F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85118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6C63-13F1-5C47-92F2-2A7AD973B458}" type="datetimeFigureOut">
              <a:rPr lang="es-CO" smtClean="0"/>
              <a:t>28/01/2026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BBA17-21DF-8041-AE66-E5375CB309F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9249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6C63-13F1-5C47-92F2-2A7AD973B458}" type="datetimeFigureOut">
              <a:rPr lang="es-CO" smtClean="0"/>
              <a:t>28/01/2026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BBA17-21DF-8041-AE66-E5375CB309F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20120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407988"/>
            <a:ext cx="3483204" cy="1427956"/>
          </a:xfrm>
        </p:spPr>
        <p:txBody>
          <a:bodyPr anchor="b"/>
          <a:lstStyle>
            <a:lvl1pPr>
              <a:defRPr sz="2835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881140"/>
            <a:ext cx="5467380" cy="4349034"/>
          </a:xfrm>
        </p:spPr>
        <p:txBody>
          <a:bodyPr/>
          <a:lstStyle>
            <a:lvl1pPr>
              <a:defRPr sz="2835"/>
            </a:lvl1pPr>
            <a:lvl2pPr>
              <a:defRPr sz="2480"/>
            </a:lvl2pPr>
            <a:lvl3pPr>
              <a:defRPr sz="2126"/>
            </a:lvl3pPr>
            <a:lvl4pPr>
              <a:defRPr sz="1772"/>
            </a:lvl4pPr>
            <a:lvl5pPr>
              <a:defRPr sz="1772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1" y="1835944"/>
            <a:ext cx="3483204" cy="3401313"/>
          </a:xfrm>
        </p:spPr>
        <p:txBody>
          <a:bodyPr/>
          <a:lstStyle>
            <a:lvl1pPr marL="0" indent="0">
              <a:buNone/>
              <a:defRPr sz="1417"/>
            </a:lvl1pPr>
            <a:lvl2pPr marL="404988" indent="0">
              <a:buNone/>
              <a:defRPr sz="1240"/>
            </a:lvl2pPr>
            <a:lvl3pPr marL="809976" indent="0">
              <a:buNone/>
              <a:defRPr sz="1063"/>
            </a:lvl3pPr>
            <a:lvl4pPr marL="1214963" indent="0">
              <a:buNone/>
              <a:defRPr sz="886"/>
            </a:lvl4pPr>
            <a:lvl5pPr marL="1619951" indent="0">
              <a:buNone/>
              <a:defRPr sz="886"/>
            </a:lvl5pPr>
            <a:lvl6pPr marL="2024939" indent="0">
              <a:buNone/>
              <a:defRPr sz="886"/>
            </a:lvl6pPr>
            <a:lvl7pPr marL="2429927" indent="0">
              <a:buNone/>
              <a:defRPr sz="886"/>
            </a:lvl7pPr>
            <a:lvl8pPr marL="2834914" indent="0">
              <a:buNone/>
              <a:defRPr sz="886"/>
            </a:lvl8pPr>
            <a:lvl9pPr marL="3239902" indent="0">
              <a:buNone/>
              <a:defRPr sz="886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6C63-13F1-5C47-92F2-2A7AD973B458}" type="datetimeFigureOut">
              <a:rPr lang="es-CO" smtClean="0"/>
              <a:t>28/01/2026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BBA17-21DF-8041-AE66-E5375CB309F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5134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407988"/>
            <a:ext cx="3483204" cy="1427956"/>
          </a:xfrm>
        </p:spPr>
        <p:txBody>
          <a:bodyPr anchor="b"/>
          <a:lstStyle>
            <a:lvl1pPr>
              <a:defRPr sz="2835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881140"/>
            <a:ext cx="5467380" cy="4349034"/>
          </a:xfrm>
        </p:spPr>
        <p:txBody>
          <a:bodyPr anchor="t"/>
          <a:lstStyle>
            <a:lvl1pPr marL="0" indent="0">
              <a:buNone/>
              <a:defRPr sz="2835"/>
            </a:lvl1pPr>
            <a:lvl2pPr marL="404988" indent="0">
              <a:buNone/>
              <a:defRPr sz="2480"/>
            </a:lvl2pPr>
            <a:lvl3pPr marL="809976" indent="0">
              <a:buNone/>
              <a:defRPr sz="2126"/>
            </a:lvl3pPr>
            <a:lvl4pPr marL="1214963" indent="0">
              <a:buNone/>
              <a:defRPr sz="1772"/>
            </a:lvl4pPr>
            <a:lvl5pPr marL="1619951" indent="0">
              <a:buNone/>
              <a:defRPr sz="1772"/>
            </a:lvl5pPr>
            <a:lvl6pPr marL="2024939" indent="0">
              <a:buNone/>
              <a:defRPr sz="1772"/>
            </a:lvl6pPr>
            <a:lvl7pPr marL="2429927" indent="0">
              <a:buNone/>
              <a:defRPr sz="1772"/>
            </a:lvl7pPr>
            <a:lvl8pPr marL="2834914" indent="0">
              <a:buNone/>
              <a:defRPr sz="1772"/>
            </a:lvl8pPr>
            <a:lvl9pPr marL="3239902" indent="0">
              <a:buNone/>
              <a:defRPr sz="1772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1" y="1835944"/>
            <a:ext cx="3483204" cy="3401313"/>
          </a:xfrm>
        </p:spPr>
        <p:txBody>
          <a:bodyPr/>
          <a:lstStyle>
            <a:lvl1pPr marL="0" indent="0">
              <a:buNone/>
              <a:defRPr sz="1417"/>
            </a:lvl1pPr>
            <a:lvl2pPr marL="404988" indent="0">
              <a:buNone/>
              <a:defRPr sz="1240"/>
            </a:lvl2pPr>
            <a:lvl3pPr marL="809976" indent="0">
              <a:buNone/>
              <a:defRPr sz="1063"/>
            </a:lvl3pPr>
            <a:lvl4pPr marL="1214963" indent="0">
              <a:buNone/>
              <a:defRPr sz="886"/>
            </a:lvl4pPr>
            <a:lvl5pPr marL="1619951" indent="0">
              <a:buNone/>
              <a:defRPr sz="886"/>
            </a:lvl5pPr>
            <a:lvl6pPr marL="2024939" indent="0">
              <a:buNone/>
              <a:defRPr sz="886"/>
            </a:lvl6pPr>
            <a:lvl7pPr marL="2429927" indent="0">
              <a:buNone/>
              <a:defRPr sz="886"/>
            </a:lvl7pPr>
            <a:lvl8pPr marL="2834914" indent="0">
              <a:buNone/>
              <a:defRPr sz="886"/>
            </a:lvl8pPr>
            <a:lvl9pPr marL="3239902" indent="0">
              <a:buNone/>
              <a:defRPr sz="886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6C63-13F1-5C47-92F2-2A7AD973B458}" type="datetimeFigureOut">
              <a:rPr lang="es-CO" smtClean="0"/>
              <a:t>28/01/2026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BBA17-21DF-8041-AE66-E5375CB309F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13993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325824"/>
            <a:ext cx="9314796" cy="1182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1629117"/>
            <a:ext cx="9314796" cy="3882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5672161"/>
            <a:ext cx="2429947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E6C63-13F1-5C47-92F2-2A7AD973B458}" type="datetimeFigureOut">
              <a:rPr lang="es-CO" smtClean="0"/>
              <a:t>28/01/2026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5672161"/>
            <a:ext cx="3644920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5672161"/>
            <a:ext cx="2429947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BBA17-21DF-8041-AE66-E5375CB309F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8430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09976" rtl="0" eaLnBrk="1" latinLnBrk="0" hangingPunct="1">
        <a:lnSpc>
          <a:spcPct val="90000"/>
        </a:lnSpc>
        <a:spcBef>
          <a:spcPct val="0"/>
        </a:spcBef>
        <a:buNone/>
        <a:defRPr sz="38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2494" indent="-202494" algn="l" defTabSz="809976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1pPr>
      <a:lvl2pPr marL="607482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12469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3pPr>
      <a:lvl4pPr marL="1417457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4pPr>
      <a:lvl5pPr marL="1822445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5pPr>
      <a:lvl6pPr marL="2227433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6pPr>
      <a:lvl7pPr marL="2632420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7pPr>
      <a:lvl8pPr marL="3037408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8pPr>
      <a:lvl9pPr marL="3442396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1pPr>
      <a:lvl2pPr marL="404988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2pPr>
      <a:lvl3pPr marL="809976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3pPr>
      <a:lvl4pPr marL="1214963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4pPr>
      <a:lvl5pPr marL="1619951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5pPr>
      <a:lvl6pPr marL="2024939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6pPr>
      <a:lvl7pPr marL="2429927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7pPr>
      <a:lvl8pPr marL="2834914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8pPr>
      <a:lvl9pPr marL="3239902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CE016AA-6071-2BE9-36A7-1C941F2A3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0" y="-1"/>
            <a:ext cx="10792201" cy="611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449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7AFB299-E046-3D54-82BA-2EA983261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1" y="-1"/>
            <a:ext cx="10795982" cy="612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960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49" y="0"/>
            <a:ext cx="10797063" cy="6119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E5A69BAE-EAC8-0298-F541-04DEAB7F7C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16"/>
          <a:stretch>
            <a:fillRect/>
          </a:stretch>
        </p:blipFill>
        <p:spPr>
          <a:xfrm>
            <a:off x="20" y="1144"/>
            <a:ext cx="10799742" cy="611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302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49" y="0"/>
            <a:ext cx="10797063" cy="6119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FF9778AD-E577-340D-7BB5-1F500190CA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16"/>
          <a:stretch>
            <a:fillRect/>
          </a:stretch>
        </p:blipFill>
        <p:spPr>
          <a:xfrm>
            <a:off x="20" y="1144"/>
            <a:ext cx="10799742" cy="611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401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49" y="0"/>
            <a:ext cx="10797063" cy="6119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n 4" descr="Imagen que contiene 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7DB6EE0D-158D-E28A-B583-52DBBAB45F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16"/>
          <a:stretch>
            <a:fillRect/>
          </a:stretch>
        </p:blipFill>
        <p:spPr>
          <a:xfrm>
            <a:off x="20" y="1144"/>
            <a:ext cx="10799742" cy="611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498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49" y="0"/>
            <a:ext cx="10797063" cy="6119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 descr="Diagrama&#10;&#10;El contenido generado por IA puede ser incorrecto.">
            <a:extLst>
              <a:ext uri="{FF2B5EF4-FFF2-40B4-BE49-F238E27FC236}">
                <a16:creationId xmlns:a16="http://schemas.microsoft.com/office/drawing/2014/main" id="{162485F8-6271-C393-EB8F-D81DA50845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16"/>
          <a:stretch>
            <a:fillRect/>
          </a:stretch>
        </p:blipFill>
        <p:spPr>
          <a:xfrm>
            <a:off x="20" y="1144"/>
            <a:ext cx="10799742" cy="611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6826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49" y="0"/>
            <a:ext cx="10797063" cy="6119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n 4" descr="Sitio web&#10;&#10;El contenido generado por IA puede ser incorrecto.">
            <a:extLst>
              <a:ext uri="{FF2B5EF4-FFF2-40B4-BE49-F238E27FC236}">
                <a16:creationId xmlns:a16="http://schemas.microsoft.com/office/drawing/2014/main" id="{61196855-D2E7-80AE-0738-B5FE7B68B7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16"/>
          <a:stretch>
            <a:fillRect/>
          </a:stretch>
        </p:blipFill>
        <p:spPr>
          <a:xfrm>
            <a:off x="20" y="1144"/>
            <a:ext cx="10799742" cy="611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010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49" y="0"/>
            <a:ext cx="10797063" cy="6119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 descr="Captura de pantalla de un celular&#10;&#10;El contenido generado por IA puede ser incorrecto.">
            <a:extLst>
              <a:ext uri="{FF2B5EF4-FFF2-40B4-BE49-F238E27FC236}">
                <a16:creationId xmlns:a16="http://schemas.microsoft.com/office/drawing/2014/main" id="{C4EA88AF-70F2-C5F5-F176-BC2DDEBBE2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16"/>
          <a:stretch>
            <a:fillRect/>
          </a:stretch>
        </p:blipFill>
        <p:spPr>
          <a:xfrm>
            <a:off x="20" y="1144"/>
            <a:ext cx="10799742" cy="611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587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558ABE9-58BB-23EC-467B-A8E8FDD64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0792201" cy="611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562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49" y="0"/>
            <a:ext cx="10797063" cy="6119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Imagen que contiene pasto, firmar, fruta, campo&#10;&#10;El contenido generado por IA puede ser incorrecto.">
            <a:extLst>
              <a:ext uri="{FF2B5EF4-FFF2-40B4-BE49-F238E27FC236}">
                <a16:creationId xmlns:a16="http://schemas.microsoft.com/office/drawing/2014/main" id="{EA6FFA2D-9C72-11C1-7A48-CD6B41AB9F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16"/>
          <a:stretch>
            <a:fillRect/>
          </a:stretch>
        </p:blipFill>
        <p:spPr>
          <a:xfrm>
            <a:off x="20" y="1144"/>
            <a:ext cx="10799742" cy="611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873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49" y="0"/>
            <a:ext cx="10797063" cy="6119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Imagen 8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6910F74C-6201-2592-3767-17D9A871A1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16"/>
          <a:stretch>
            <a:fillRect/>
          </a:stretch>
        </p:blipFill>
        <p:spPr>
          <a:xfrm>
            <a:off x="20" y="1144"/>
            <a:ext cx="10799742" cy="611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210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49" y="0"/>
            <a:ext cx="10797063" cy="6119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Escala de tiempo&#10;&#10;El contenido generado por IA puede ser incorrecto.">
            <a:extLst>
              <a:ext uri="{FF2B5EF4-FFF2-40B4-BE49-F238E27FC236}">
                <a16:creationId xmlns:a16="http://schemas.microsoft.com/office/drawing/2014/main" id="{ACA54F02-7B0A-AE51-58DB-03B82E6F96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16"/>
          <a:stretch>
            <a:fillRect/>
          </a:stretch>
        </p:blipFill>
        <p:spPr>
          <a:xfrm>
            <a:off x="20" y="1144"/>
            <a:ext cx="10799742" cy="611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759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0188B6A1-B69F-FAF9-30EC-9254E8240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2" y="0"/>
            <a:ext cx="10792201" cy="611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91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EE95E5B-C394-8D53-4A6A-4772755647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0792201" cy="611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60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49" y="0"/>
            <a:ext cx="10797063" cy="6119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Patrón de fondo&#10;&#10;El contenido generado por IA puede ser incorrecto.">
            <a:extLst>
              <a:ext uri="{FF2B5EF4-FFF2-40B4-BE49-F238E27FC236}">
                <a16:creationId xmlns:a16="http://schemas.microsoft.com/office/drawing/2014/main" id="{F91CBE12-DE42-4730-ECA8-F08F268559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16"/>
          <a:stretch>
            <a:fillRect/>
          </a:stretch>
        </p:blipFill>
        <p:spPr>
          <a:xfrm>
            <a:off x="20" y="1144"/>
            <a:ext cx="10799742" cy="611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307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49" y="0"/>
            <a:ext cx="10797063" cy="6119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3" name="Imagen 12" descr="Una captura de pantalla de un celular con texto e imágenes&#10;&#10;El contenido generado por IA puede ser incorrecto.">
            <a:extLst>
              <a:ext uri="{FF2B5EF4-FFF2-40B4-BE49-F238E27FC236}">
                <a16:creationId xmlns:a16="http://schemas.microsoft.com/office/drawing/2014/main" id="{2376CFEC-FB1D-8FFE-FBD8-B68036443B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05" r="11"/>
          <a:stretch>
            <a:fillRect/>
          </a:stretch>
        </p:blipFill>
        <p:spPr>
          <a:xfrm>
            <a:off x="20" y="1144"/>
            <a:ext cx="10799742" cy="611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318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49" y="0"/>
            <a:ext cx="10797063" cy="6119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Texto&#10;&#10;El contenido generado por IA puede ser incorrecto.">
            <a:extLst>
              <a:ext uri="{FF2B5EF4-FFF2-40B4-BE49-F238E27FC236}">
                <a16:creationId xmlns:a16="http://schemas.microsoft.com/office/drawing/2014/main" id="{CF33BEDF-01EB-9222-83C5-89BBBC805C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16"/>
          <a:stretch>
            <a:fillRect/>
          </a:stretch>
        </p:blipFill>
        <p:spPr>
          <a:xfrm>
            <a:off x="20" y="1144"/>
            <a:ext cx="10799742" cy="611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550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4186</TotalTime>
  <Words>0</Words>
  <Application>Microsoft Office PowerPoint</Application>
  <PresentationFormat>Personalizado</PresentationFormat>
  <Paragraphs>0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Aptos</vt:lpstr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Angela María Rengifo Hoyos</dc:creator>
  <cp:lastModifiedBy>Community Manager</cp:lastModifiedBy>
  <cp:revision>20</cp:revision>
  <dcterms:created xsi:type="dcterms:W3CDTF">2024-01-30T17:33:53Z</dcterms:created>
  <dcterms:modified xsi:type="dcterms:W3CDTF">2026-01-29T13:17:37Z</dcterms:modified>
</cp:coreProperties>
</file>